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CABF6-3E45-4149-AD15-9555F6257518}" type="datetimeFigureOut">
              <a:rPr lang="de-DE" smtClean="0"/>
              <a:t>14.11.2023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696D-6D1A-4F5E-8F78-21D16FCBD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53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CABF6-3E45-4149-AD15-9555F6257518}" type="datetimeFigureOut">
              <a:rPr lang="de-DE" smtClean="0"/>
              <a:t>14.11.2023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1696D-6D1A-4F5E-8F78-21D16FCBD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66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z="3600" smtClean="0">
                <a:solidFill>
                  <a:srgbClr val="010000"/>
                </a:solidFill>
              </a:rPr>
              <a:t>Primärprozesse im</a:t>
            </a:r>
            <a:br>
              <a:rPr lang="de-DE" altLang="de-DE" sz="3600" smtClean="0">
                <a:solidFill>
                  <a:srgbClr val="010000"/>
                </a:solidFill>
              </a:rPr>
            </a:br>
            <a:r>
              <a:rPr lang="de-DE" altLang="de-DE" sz="3600" smtClean="0">
                <a:solidFill>
                  <a:srgbClr val="010000"/>
                </a:solidFill>
              </a:rPr>
              <a:t>Wasserstoffplasma</a:t>
            </a:r>
            <a:endParaRPr lang="de-DE" altLang="de-DE" smtClean="0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2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33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7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82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021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9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53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z="3600" smtClean="0">
                <a:solidFill>
                  <a:srgbClr val="010000"/>
                </a:solidFill>
              </a:rPr>
              <a:t>Sekundärprozesse im</a:t>
            </a:r>
            <a:br>
              <a:rPr lang="de-DE" altLang="de-DE" sz="3600" smtClean="0">
                <a:solidFill>
                  <a:srgbClr val="010000"/>
                </a:solidFill>
              </a:rPr>
            </a:br>
            <a:r>
              <a:rPr lang="de-DE" altLang="de-DE" sz="3600" smtClean="0">
                <a:solidFill>
                  <a:srgbClr val="010000"/>
                </a:solidFill>
              </a:rPr>
              <a:t>Wasserstoffplasma</a:t>
            </a:r>
            <a:endParaRPr lang="de-DE" altLang="de-DE" smtClean="0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6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3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2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4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68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8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1144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2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01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700" smtClean="0">
                <a:solidFill>
                  <a:srgbClr val="010000"/>
                </a:solidFill>
              </a:rPr>
              <a:t>Sekundärprozesse im</a:t>
            </a:r>
            <a:br>
              <a:rPr lang="de-DE" altLang="de-DE" sz="2700" smtClean="0">
                <a:solidFill>
                  <a:srgbClr val="010000"/>
                </a:solidFill>
              </a:rPr>
            </a:br>
            <a:r>
              <a:rPr lang="de-DE" altLang="de-DE" sz="2700" smtClean="0">
                <a:solidFill>
                  <a:srgbClr val="010000"/>
                </a:solidFill>
              </a:rPr>
              <a:t>Wasserstoffplasma</a:t>
            </a:r>
            <a:endParaRPr lang="de-DE" altLang="de-DE" smtClean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90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1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5909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8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74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585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9506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4446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729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3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z="2700" smtClean="0">
                <a:solidFill>
                  <a:srgbClr val="010000"/>
                </a:solidFill>
              </a:rPr>
              <a:t>Rekombinationen im</a:t>
            </a:r>
            <a:br>
              <a:rPr lang="de-DE" altLang="de-DE" sz="2700" smtClean="0">
                <a:solidFill>
                  <a:srgbClr val="010000"/>
                </a:solidFill>
              </a:rPr>
            </a:br>
            <a:r>
              <a:rPr lang="de-DE" altLang="de-DE" sz="2700" smtClean="0">
                <a:solidFill>
                  <a:srgbClr val="010000"/>
                </a:solidFill>
              </a:rPr>
              <a:t>Wasserstoffplasma</a:t>
            </a:r>
            <a:endParaRPr lang="de-DE" altLang="de-DE" smtClean="0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3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0205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95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462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mtClean="0">
                <a:solidFill>
                  <a:schemeClr val="tx1"/>
                </a:solidFill>
              </a:rPr>
              <a:t/>
            </a:r>
            <a:br>
              <a:rPr lang="de-DE" altLang="de-DE" smtClean="0">
                <a:solidFill>
                  <a:schemeClr val="tx1"/>
                </a:solidFill>
              </a:rPr>
            </a:br>
            <a:r>
              <a:rPr lang="de-DE" altLang="de-DE" sz="3600" smtClean="0">
                <a:solidFill>
                  <a:srgbClr val="000000"/>
                </a:solidFill>
              </a:rPr>
              <a:t>Elektronenenergieverteilung</a:t>
            </a:r>
            <a:br>
              <a:rPr lang="de-DE" altLang="de-DE" sz="3600" smtClean="0">
                <a:solidFill>
                  <a:srgbClr val="000000"/>
                </a:solidFill>
              </a:rPr>
            </a:br>
            <a:r>
              <a:rPr lang="de-DE" altLang="de-DE" sz="3600" smtClean="0">
                <a:solidFill>
                  <a:srgbClr val="000000"/>
                </a:solidFill>
              </a:rPr>
              <a:t>vs. Neutralteilchendichte/Plasmadichte</a:t>
            </a:r>
            <a:endParaRPr lang="de-DE" altLang="de-DE" smtClean="0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9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700" smtClean="0">
                <a:solidFill>
                  <a:srgbClr val="000000"/>
                </a:solidFill>
              </a:rPr>
              <a:t>Temperaturen der Teilchen im Wasserstoffplasma</a:t>
            </a:r>
            <a:endParaRPr lang="de-DE" altLang="de-DE" smtClean="0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7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6094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93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Bildschirmpräsentation (4:3)</PresentationFormat>
  <Paragraphs>6</Paragraphs>
  <Slides>42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</vt:lpstr>
      <vt:lpstr>  Primärprozesse im Wasserstoffplasma</vt:lpstr>
      <vt:lpstr>  Sekundärprozesse im Wasserstoffplasma</vt:lpstr>
      <vt:lpstr>Sekundärprozesse im Wasserstoffplasma</vt:lpstr>
      <vt:lpstr>  Rekombinationen im Wasserstoffplasma</vt:lpstr>
      <vt:lpstr>  Elektronenenergieverteilung vs. Neutralteilchendichte/Plasmadichte</vt:lpstr>
      <vt:lpstr>Temperaturen der Teilchen im Wasserstoffplasma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Primärprozesse im Wasserstoffplasma</dc:title>
  <dc:creator>Wollersheim, Hans-Juergen Dr.</dc:creator>
  <cp:lastModifiedBy>Wollersheim, Hans-Juergen Dr.</cp:lastModifiedBy>
  <cp:revision>1</cp:revision>
  <dcterms:created xsi:type="dcterms:W3CDTF">2023-11-14T08:33:36Z</dcterms:created>
  <dcterms:modified xsi:type="dcterms:W3CDTF">2023-11-14T08:33:36Z</dcterms:modified>
</cp:coreProperties>
</file>